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684" r:id="rId2"/>
    <p:sldId id="764" r:id="rId3"/>
    <p:sldId id="765" r:id="rId4"/>
    <p:sldId id="763" r:id="rId5"/>
    <p:sldId id="766" r:id="rId6"/>
    <p:sldId id="768" r:id="rId7"/>
    <p:sldId id="769" r:id="rId8"/>
    <p:sldId id="770" r:id="rId9"/>
    <p:sldId id="777" r:id="rId10"/>
    <p:sldId id="773" r:id="rId11"/>
    <p:sldId id="775" r:id="rId12"/>
    <p:sldId id="776" r:id="rId13"/>
    <p:sldId id="771" r:id="rId14"/>
    <p:sldId id="7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1600" autoAdjust="0"/>
  </p:normalViewPr>
  <p:slideViewPr>
    <p:cSldViewPr snapToGrid="0">
      <p:cViewPr varScale="1">
        <p:scale>
          <a:sx n="98" d="100"/>
          <a:sy n="98" d="100"/>
        </p:scale>
        <p:origin x="8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2/11/21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2/11/21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65033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4AFC7-FA9B-904A-B08E-9EEA6E1024F7}"/>
              </a:ext>
            </a:extLst>
          </p:cNvPr>
          <p:cNvSpPr/>
          <p:nvPr/>
        </p:nvSpPr>
        <p:spPr>
          <a:xfrm>
            <a:off x="6243191" y="2536820"/>
            <a:ext cx="1110343" cy="28713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7BDD6D-9440-6B41-8A21-DD221B5E3C24}"/>
              </a:ext>
            </a:extLst>
          </p:cNvPr>
          <p:cNvSpPr/>
          <p:nvPr/>
        </p:nvSpPr>
        <p:spPr>
          <a:xfrm>
            <a:off x="352751" y="5540139"/>
            <a:ext cx="2095500" cy="79704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AF521D-0256-E740-AED5-5ACE2B00044E}"/>
              </a:ext>
            </a:extLst>
          </p:cNvPr>
          <p:cNvSpPr/>
          <p:nvPr/>
        </p:nvSpPr>
        <p:spPr>
          <a:xfrm>
            <a:off x="3361718" y="4508207"/>
            <a:ext cx="2095500" cy="10319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379915-126E-AF49-91EA-C7136B497279}"/>
              </a:ext>
            </a:extLst>
          </p:cNvPr>
          <p:cNvSpPr/>
          <p:nvPr/>
        </p:nvSpPr>
        <p:spPr>
          <a:xfrm>
            <a:off x="5345436" y="2323154"/>
            <a:ext cx="1110343" cy="28713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5904</TotalTime>
  <Words>582</Words>
  <Application>Microsoft Macintosh PowerPoint</Application>
  <PresentationFormat>On-screen Show (4:3)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342</cp:revision>
  <dcterms:created xsi:type="dcterms:W3CDTF">2018-05-23T17:24:59Z</dcterms:created>
  <dcterms:modified xsi:type="dcterms:W3CDTF">2021-02-11T23:08:35Z</dcterms:modified>
</cp:coreProperties>
</file>